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65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6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8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32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06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041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09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62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45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292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89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F5078-562E-4910-9B06-3C7CFED81D01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747C-6A33-469A-8222-5B47B30FFF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42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Подполковник МВД </a:t>
            </a:r>
            <a:r>
              <a:rPr lang="ru-RU" dirty="0" err="1" smtClean="0"/>
              <a:t>Разов</a:t>
            </a:r>
            <a:r>
              <a:rPr lang="ru-RU" dirty="0" smtClean="0"/>
              <a:t> В.В.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047" y="1417892"/>
            <a:ext cx="6755906" cy="5066929"/>
          </a:xfrm>
        </p:spPr>
      </p:pic>
      <p:sp>
        <p:nvSpPr>
          <p:cNvPr id="5" name="TextBox 4"/>
          <p:cNvSpPr txBox="1"/>
          <p:nvPr/>
        </p:nvSpPr>
        <p:spPr>
          <a:xfrm>
            <a:off x="9596761" y="5433134"/>
            <a:ext cx="23614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Заседание СНО кафедры оториноларингологии</a:t>
            </a:r>
          </a:p>
          <a:p>
            <a:r>
              <a:rPr lang="ru-RU" dirty="0" smtClean="0"/>
              <a:t>7 октября 2022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64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7486" y="365125"/>
            <a:ext cx="8486313" cy="1325563"/>
          </a:xfrm>
        </p:spPr>
        <p:txBody>
          <a:bodyPr>
            <a:normAutofit fontScale="90000"/>
          </a:bodyPr>
          <a:lstStyle/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Алексе́й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Серге́евич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Си́тников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(26 июня 1986, Покров, Владимирская область — 17 сентября 2009, Каспийск, Дагестан) — российский военнослужащий, боец разведывательной группы 604-го Центра специального назначения «Витязь» Внутренних войск МВД России, сержант. Герой Российской Федерации (2010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1762" y="1825625"/>
            <a:ext cx="9232037" cy="4351338"/>
          </a:xfrm>
        </p:spPr>
        <p:txBody>
          <a:bodyPr>
            <a:normAutofit fontScale="47500" lnSpcReduction="20000"/>
          </a:bodyPr>
          <a:lstStyle/>
          <a:p>
            <a:r>
              <a:rPr lang="ru-RU" dirty="0"/>
              <a:t>Родился 26 июня 1986 года в городе Покрове Владимирской области. Сын офицера КГБ СССР, служившего в подразделении специального назначения и участвовавшего в Афганской войне. в </a:t>
            </a:r>
            <a:r>
              <a:rPr lang="ru-RU" dirty="0" err="1"/>
              <a:t>В</a:t>
            </a:r>
            <a:r>
              <a:rPr lang="ru-RU" dirty="0"/>
              <a:t> 2004 году окончил профессиональное училище № 47 в Балашихе.</a:t>
            </a:r>
          </a:p>
          <a:p>
            <a:r>
              <a:rPr lang="ru-RU" b="1" dirty="0"/>
              <a:t>В 2005—2007 годах проходил срочную службу кавалеристом в Президентском полку Федеральной службы охраны РФ</a:t>
            </a:r>
            <a:r>
              <a:rPr lang="ru-RU" dirty="0"/>
              <a:t>. В 2007 году заключил контракт о прохождении военной службы во Внутренних войсках МВД России, был зачислен в отряд специального назначения «Витязь». Выполнил несколько командировок в Северо-Кавказский регион, участвовал в боевых операциях против террористического подполья.</a:t>
            </a:r>
          </a:p>
          <a:p>
            <a:r>
              <a:rPr lang="ru-RU" dirty="0"/>
              <a:t>16 сентября 2009 года разведывательная группа Центра специального назначения «Витязь» в ходе спецоперации у скального подножья хребта </a:t>
            </a:r>
            <a:r>
              <a:rPr lang="ru-RU" dirty="0" err="1"/>
              <a:t>Таркитау</a:t>
            </a:r>
            <a:r>
              <a:rPr lang="ru-RU" dirty="0"/>
              <a:t> в лесном массиве обнаружила замаскированный лагерь боевиков и заняла позиции вокруг него. Для проверки лагеря выдвинулась досмотровая группа, которая попала под обстрел боевиков и стала отходить к основным силам разведгруппы. Ситников, прикрывавший отход группы, заметил, что один из бандитов, имея при себе гранаты, пытается подобраться к группе. Ситников бросился к боевику, используя приёмы рукопашного боя, сбил его с ног и уничтожил огнём из пулемёта. В этом бою Ситников получил множественные ранения, с поля боя его вынес боевой товарищ, он был доставлен в госпиталь города Каспийск, но от полученных ранений на следующий день скончался.</a:t>
            </a:r>
          </a:p>
          <a:p>
            <a:r>
              <a:rPr lang="ru-RU" b="1" dirty="0"/>
              <a:t>Указом Президента Российской Федерации № 177 от 10 февраля 2010 года сержанту </a:t>
            </a:r>
            <a:r>
              <a:rPr lang="ru-RU" b="1" dirty="0" err="1"/>
              <a:t>Ситникову</a:t>
            </a:r>
            <a:r>
              <a:rPr lang="ru-RU" b="1" dirty="0"/>
              <a:t> Алексею Сергеевичу присвоено звание Героя Российской Федерации (посмертно).</a:t>
            </a:r>
            <a:endParaRPr lang="ru-RU" dirty="0"/>
          </a:p>
          <a:p>
            <a:r>
              <a:rPr lang="ru-RU" dirty="0"/>
              <a:t>…Интересно, что во время Великой Отечественной своей храбростью прославился другой Алексей Ситников. Тоже сержант, тоже пулеметчик. 13 октября 1944-го за отличие во время форсирования Днестра он был удостоен звания Героя Советского Союза… Совпадения вполне символичные.</a:t>
            </a:r>
          </a:p>
          <a:p>
            <a:r>
              <a:rPr lang="ru-RU" dirty="0"/>
              <a:t>История повторяется. И, как бы ни убеждали нас в том, что современная молодежь не способна повторить подвиги отцов, дедов и прадедов, в России всегда будут рождаться герои, к которым будут применимы слова Священного Писания:</a:t>
            </a:r>
          </a:p>
          <a:p>
            <a:r>
              <a:rPr lang="ru-RU" b="1"/>
              <a:t>«Нет больше той любви, как если кто положит душу свою за друзей своих» (Евангелие от Иоанна, 15:13).</a:t>
            </a:r>
            <a:endParaRPr lang="ru-RU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Ð¡Ð¸ÑÐ½Ð¸ÐºÐ¾Ð², ÐÐ»ÐµÐºÑÐµÐ¹ Ð¡ÐµÑÐ³ÐµÐµÐ²Ð¸Ñ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2" y="127062"/>
            <a:ext cx="2038350" cy="2857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028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57944"/>
            <a:ext cx="8873971" cy="6655478"/>
          </a:xfrm>
        </p:spPr>
      </p:pic>
    </p:spTree>
    <p:extLst>
      <p:ext uri="{BB962C8B-B14F-4D97-AF65-F5344CB8AC3E}">
        <p14:creationId xmlns:p14="http://schemas.microsoft.com/office/powerpoint/2010/main" val="420621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521" y="108434"/>
            <a:ext cx="8469297" cy="6351973"/>
          </a:xfrm>
        </p:spPr>
      </p:pic>
    </p:spTree>
    <p:extLst>
      <p:ext uri="{BB962C8B-B14F-4D97-AF65-F5344CB8AC3E}">
        <p14:creationId xmlns:p14="http://schemas.microsoft.com/office/powerpoint/2010/main" val="4273801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44" y="161702"/>
            <a:ext cx="8646850" cy="6485138"/>
          </a:xfrm>
        </p:spPr>
      </p:pic>
    </p:spTree>
    <p:extLst>
      <p:ext uri="{BB962C8B-B14F-4D97-AF65-F5344CB8AC3E}">
        <p14:creationId xmlns:p14="http://schemas.microsoft.com/office/powerpoint/2010/main" val="333285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197" y="234942"/>
            <a:ext cx="8478175" cy="6358632"/>
          </a:xfrm>
        </p:spPr>
      </p:pic>
    </p:spTree>
    <p:extLst>
      <p:ext uri="{BB962C8B-B14F-4D97-AF65-F5344CB8AC3E}">
        <p14:creationId xmlns:p14="http://schemas.microsoft.com/office/powerpoint/2010/main" val="3518993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911" y="141726"/>
            <a:ext cx="8540318" cy="6405239"/>
          </a:xfrm>
        </p:spPr>
      </p:pic>
    </p:spTree>
    <p:extLst>
      <p:ext uri="{BB962C8B-B14F-4D97-AF65-F5344CB8AC3E}">
        <p14:creationId xmlns:p14="http://schemas.microsoft.com/office/powerpoint/2010/main" val="3917118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09" y="261576"/>
            <a:ext cx="8842159" cy="6631619"/>
          </a:xfrm>
        </p:spPr>
      </p:pic>
    </p:spTree>
    <p:extLst>
      <p:ext uri="{BB962C8B-B14F-4D97-AF65-F5344CB8AC3E}">
        <p14:creationId xmlns:p14="http://schemas.microsoft.com/office/powerpoint/2010/main" val="132996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09" y="273084"/>
            <a:ext cx="8424908" cy="6318682"/>
          </a:xfrm>
        </p:spPr>
      </p:pic>
    </p:spTree>
    <p:extLst>
      <p:ext uri="{BB962C8B-B14F-4D97-AF65-F5344CB8AC3E}">
        <p14:creationId xmlns:p14="http://schemas.microsoft.com/office/powerpoint/2010/main" val="398040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07" y="381426"/>
            <a:ext cx="8202967" cy="6152224"/>
          </a:xfrm>
        </p:spPr>
      </p:pic>
    </p:spTree>
    <p:extLst>
      <p:ext uri="{BB962C8B-B14F-4D97-AF65-F5344CB8AC3E}">
        <p14:creationId xmlns:p14="http://schemas.microsoft.com/office/powerpoint/2010/main" val="14016360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327</Words>
  <Application>Microsoft Office PowerPoint</Application>
  <PresentationFormat>Широкоэкранный</PresentationFormat>
  <Paragraphs>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Подполковник МВД Разов В.В.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Алексе́й Серге́евич Си́тников (26 июня 1986, Покров, Владимирская область — 17 сентября 2009, Каспийск, Дагестан) — российский военнослужащий, боец разведывательной группы 604-го Центра специального назначения «Витязь» Внутренних войск МВД России, сержант. Герой Российской Федерации (2010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Подполковник МВД Разов В.В.</dc:title>
  <dc:creator>Пользователь</dc:creator>
  <cp:lastModifiedBy>Пользователь</cp:lastModifiedBy>
  <cp:revision>2</cp:revision>
  <dcterms:created xsi:type="dcterms:W3CDTF">2022-12-01T12:57:42Z</dcterms:created>
  <dcterms:modified xsi:type="dcterms:W3CDTF">2022-12-01T13:03:37Z</dcterms:modified>
</cp:coreProperties>
</file>