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  <p:embeddedFont>
      <p:font typeface="Merriweather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Merriweather-regular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6d93c292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6d93c292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6d93c292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6d93c292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6d93c2926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6d93c292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6d93c2926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6d93c2926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6d93c2926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6d93c2926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6d93c2926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6d93c2926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Боли в горле при банальных ангинах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4754450" y="3896735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Подготовила ординатор II года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кафедры оториноларингологии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Кравченко Алина Андреевна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232563" y="444850"/>
            <a:ext cx="4166400" cy="12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Катаральная ангина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2488800" y="2203650"/>
            <a:ext cx="4166400" cy="36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7900" y="1121000"/>
            <a:ext cx="4303650" cy="365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7475" y="1828950"/>
            <a:ext cx="2936575" cy="248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Фолликулярная ангина</a:t>
            </a: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0100" y="1585350"/>
            <a:ext cx="5238750" cy="330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Лакунарная ангина</a:t>
            </a:r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3575" y="1289275"/>
            <a:ext cx="3146087" cy="3714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Интратонзиллярный абсцесс</a:t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4125" y="1389125"/>
            <a:ext cx="5905500" cy="338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Аденоидит</a:t>
            </a:r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7850" y="1277025"/>
            <a:ext cx="5356839" cy="371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1448100" y="92475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Спасибо за внимание!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