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73" r:id="rId6"/>
    <p:sldId id="259" r:id="rId7"/>
    <p:sldId id="260" r:id="rId8"/>
    <p:sldId id="274" r:id="rId9"/>
    <p:sldId id="264" r:id="rId10"/>
    <p:sldId id="263" r:id="rId11"/>
    <p:sldId id="272" r:id="rId12"/>
    <p:sldId id="261" r:id="rId13"/>
    <p:sldId id="271" r:id="rId14"/>
    <p:sldId id="262" r:id="rId15"/>
    <p:sldId id="267" r:id="rId16"/>
    <p:sldId id="281" r:id="rId17"/>
    <p:sldId id="282" r:id="rId18"/>
    <p:sldId id="283" r:id="rId19"/>
    <p:sldId id="268" r:id="rId20"/>
    <p:sldId id="269" r:id="rId21"/>
    <p:sldId id="278" r:id="rId22"/>
    <p:sldId id="279" r:id="rId23"/>
    <p:sldId id="280" r:id="rId24"/>
    <p:sldId id="277" r:id="rId25"/>
    <p:sldId id="284" r:id="rId26"/>
    <p:sldId id="27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4oBsHr2cEc7JIjuGa3pN8g==" hashData="ckvqfsQf9osdQDCrEXMmuoNWTn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339679-CCC4-407E-80EE-116EE1079FE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97B1-F9BA-4A84-8AEF-92415FC49D92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meduniver.com/Medical/otorinolaringologia_bolezni_lor_organov/bolezni_nosa_i_pazux.html" TargetMode="External"/><Relationship Id="rId1" Type="http://schemas.openxmlformats.org/officeDocument/2006/relationships/hyperlink" Target="http://medical-diss.com/docreader/472290/a?#?page=3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4549"/>
            <a:ext cx="9144000" cy="1056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 бюджетное образовательное учреждение высшего образования «Волгоградский государственный  медицинский университет» Министерства здравоохранения Российской Федерации</a:t>
            </a:r>
            <a:endParaRPr lang="ru-RU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210615"/>
            <a:ext cx="9144000" cy="5409126"/>
          </a:xfrm>
        </p:spPr>
        <p:txBody>
          <a:bodyPr>
            <a:normAutofit fontScale="85000" lnSpcReduction="20000"/>
          </a:bodyPr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Вазомоторный ринит у больных с шейным остеохондрозом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студентка 5 курса 27 группы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лечебного факультета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Абдурахманова О.В.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/>
              <a:t>г.Волгоград 2021 </a:t>
            </a:r>
            <a:endParaRPr lang="ru-RU" sz="2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4" y="1313646"/>
            <a:ext cx="2678805" cy="2446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6228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Инервация сегментов и кровоснабжение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068947"/>
            <a:ext cx="9404352" cy="4481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715" y="257577"/>
            <a:ext cx="10515600" cy="51515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Кровоснабжение спинного мозга </a:t>
            </a:r>
            <a:endParaRPr lang="ru-RU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47" y="1175533"/>
            <a:ext cx="6593983" cy="5001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953038"/>
            <a:ext cx="8946541" cy="529536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Известно ,что при остеохондрозе позвоночника ,патологическая импульсация из пораженных позвоночно-двигательных сегментов вызывает в зоне их иннервации симптомокомплекс </a:t>
            </a:r>
            <a:r>
              <a:rPr lang="ru-RU" dirty="0" smtClean="0"/>
              <a:t>миофиксации,имеющий </a:t>
            </a:r>
            <a:r>
              <a:rPr lang="ru-RU" dirty="0"/>
              <a:t>саногенетический </a:t>
            </a:r>
            <a:r>
              <a:rPr lang="ru-RU" dirty="0" smtClean="0"/>
              <a:t>характер.</a:t>
            </a:r>
            <a:endParaRPr lang="ru-RU" dirty="0" smtClean="0"/>
          </a:p>
          <a:p>
            <a:r>
              <a:rPr lang="ru-RU" dirty="0" smtClean="0"/>
              <a:t>Органы </a:t>
            </a:r>
            <a:r>
              <a:rPr lang="ru-RU" dirty="0"/>
              <a:t>охваченные зонной миофиксации,дают адекватный ответ в виде изменения конфигурации,взаиморасположению к соседним органам и нарушения их функций.Следствием перемежающихся функциональных нарушений при остеохондрозе может быть нарушение нервно-рефлекторной и гуморальной регуляции функций слизистой оболочки полости носа и околоносовых пазух.При этом происходят качественные и количественные изменения в сосудистом русле слизистой оболочки носа.Через определенный промежуток времени артериовенозные анастомозы,которые ведут к </a:t>
            </a:r>
            <a:r>
              <a:rPr lang="ru-RU" dirty="0" smtClean="0"/>
              <a:t>переполнению </a:t>
            </a:r>
            <a:r>
              <a:rPr lang="ru-RU" dirty="0"/>
              <a:t>кавернозных полостей кровью.Создается морфологическая картина гипертрофии кавернозных структур,проявляющаяся клиникой вазомотоного ринита.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23" y="605308"/>
            <a:ext cx="7993031" cy="57697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57" y="0"/>
            <a:ext cx="10515600" cy="605307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b="1" dirty="0" smtClean="0"/>
            </a:br>
            <a:r>
              <a:rPr lang="ru-RU" sz="2000" b="1" dirty="0" smtClean="0"/>
              <a:t>Клинические проявления . Диагностика </a:t>
            </a:r>
            <a:br>
              <a:rPr lang="ru-RU" sz="2000" dirty="0" smtClean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811369"/>
            <a:ext cx="9761113" cy="566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Жалобы: назальная обструкция, заложенность носа, нарушение обоняния,слизистые выделения  из носа,пароксизмальное чихание, сухость во рту, головная боль и боль в области шеи.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Пальпация шеи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гипертонуса мышц,наличие болезненных мышечных уплотнений(триггеры)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Риноскопия: отек СО, бледно-розовая СО до синюшнего цвета. Положительная проба с местными деконгистантами.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7" y="2869127"/>
            <a:ext cx="9271716" cy="3608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811368"/>
            <a:ext cx="8947150" cy="5203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914400"/>
            <a:ext cx="7521262" cy="50098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017433"/>
            <a:ext cx="10354614" cy="525672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AutoShape 2" descr="blob:https://web.whatsapp.com/07ec023c-8c8f-4035-90e7-aa1cd664572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CT scan Tomography  sinuses sinusitis vasomotor non-allergic rhiniti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345842" y="15875"/>
            <a:ext cx="8770513" cy="684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67930" cy="7038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Рентгенологическое исследование шейного отдела позвоночника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51" y="888642"/>
            <a:ext cx="9272788" cy="57439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1068946"/>
            <a:ext cx="8731876" cy="542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1977"/>
            <a:ext cx="9606566" cy="30522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 топические глюкокортикоиды, ФТ, ИРТ, хирургическое лечение (УЗД, радиокаутеризация, вазотомия нижних носовых раковин, конхотомия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больных с вазомоторным ринитом ,сопряженный с шейным остеохондрозом,необходимо проводить в комплексе с дополнительными методами воздействия на нервно-мышечный аппарат шеи (массаж,постизометрическая релаксация мышц шеи,пунктурная аналгезия триггерных точек,новокаиновая блокада верхне-шейных групп мышц.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больных с нарушением носового дыхания увеличивается  с каждым годом ,что связано с различными факторами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экологии,стрессовые ситуации,эмоциональные нагрузки и др.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множества причин нарушения носового дыхания недостаточно  изучена связь вазомоторного ринита с шейным остеохондрозом.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наличие шейного остеохондроза у больного ускользает от внимания лор-врачей.Иногда симптомы стерты ,незначительны или отсутствуют.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77" y="2185852"/>
            <a:ext cx="4437157" cy="34000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052" y="2185851"/>
            <a:ext cx="3889420" cy="340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128" y="713515"/>
            <a:ext cx="8946541" cy="4195481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подготовки этого доклада ,было проведено небольшое исследование  среди групп студентов , целью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изучить взаимосвязь нарушения носового дыхания в связи с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недиагностированной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шейном отделе позвоночника.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–анкетирование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составленной анкете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365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субъективных ощущений ,наиболее частыми симптомами являются заложенность носа, головная боль,и боль в области шеи.</a:t>
            </a:r>
            <a:endParaRPr lang="ru-RU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56067" y="1574020"/>
          <a:ext cx="8512934" cy="470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3108"/>
                <a:gridCol w="2502993"/>
                <a:gridCol w="305231"/>
                <a:gridCol w="801602"/>
              </a:tblGrid>
              <a:tr h="164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Субъективные ощущения 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Абс.число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4743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1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1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Боль в шее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49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60,5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1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Дискомфорт в шейной области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41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50,6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1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Заложенность носа 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47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1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Головная боль 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58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71,6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643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Эффектвность носового дыхания утром(0-нет  симптомов 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симптомы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36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55</a:t>
                      </a:r>
                      <a:r>
                        <a:rPr lang="en-US" sz="1000">
                          <a:effectLst/>
                        </a:rPr>
                        <a:t>,6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44,4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1133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Эффектвность носового дыхания днем(0-нет  симптомов ,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Есть симптомы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47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33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58,02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40,74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806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Эффектвность носового дыхания вечером(0-нет  симптомов 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симптомы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51,8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48,2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480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Эффективность дыхания правой половины носа 0-нет,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Есть симптомы 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52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64,2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35,8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</a:tr>
              <a:tr h="480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Эффективность дыхания левой половины носа0-нет,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Есть симптомы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49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60,5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39,5</a:t>
                      </a:r>
                      <a:endParaRPr lang="ru-RU" sz="100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</a:tr>
              <a:tr h="1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опросе приняли участие 81 чел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0648" marR="60648" marT="0" marB="0"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4" y="708338"/>
            <a:ext cx="8268237" cy="54348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16676"/>
            <a:ext cx="8946541" cy="48317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проведенного опроса ,анализируя полученные данные ,можно прийти к заключению,что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нарушение кровотока и ликвородинамики,а также недиагностированная ранее патология в шейном отделе  могут являться  одной из причин ухудшения носового дыхания.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 пациентов с головной болью ,болью в шейном отделе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случаев наблюдается нарушение носового дыхания часто проходящее.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Эти состояния могут быть взаимосвязаны.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3.Нарушение носового дыхания может наблюдаться при нарушении кровотока и ликворооттока из головы.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Необходимо обследование у оториноларинголога ,невролога,офтальмолога  для исключения формирующейся патологии в шейном отделе ,возможно остеохондроза ,протрузий ,грыж межпозвоночных дисков и т.д 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8352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</a:t>
            </a: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Scott-Brawn's Otorhinolaryngology, Head and Neck Surgery 7th edition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Оториноларингология : учебник / В. В. Вишняков. - М. : ГЭОТАР-Медиа, 2014.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В. Т. Пальчун. — М .: ГЭОТАР-Медиа, 2010.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 Клиника, диагностика и лечение вазомоторного ринита при шейном остеохондрозе (medical-diss.com)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Статьи по болезням носа и околоносовых пазух (meduniver.com)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6.Клиническая оториноларингология. Руководство для врачей.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Бабияк В.И., Накатис Я.А. 2005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dirty="0"/>
              <a:t> Оториноларингология</a:t>
            </a:r>
            <a:r>
              <a:rPr lang="en-US" dirty="0"/>
              <a:t>:</a:t>
            </a:r>
            <a:r>
              <a:rPr lang="ru-RU" dirty="0"/>
              <a:t> Болезни носа, глотки, гортани и уха.</a:t>
            </a:r>
            <a:br>
              <a:rPr lang="ru-RU" dirty="0"/>
            </a:br>
            <a:r>
              <a:rPr lang="ru-RU" dirty="0"/>
              <a:t>Овчинников Ю.М., Гамов В.П. 2003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61" y="695457"/>
            <a:ext cx="8551572" cy="5640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8" y="321972"/>
            <a:ext cx="8731876" cy="5962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20026"/>
          </a:xfrm>
        </p:spPr>
        <p:txBody>
          <a:bodyPr/>
          <a:lstStyle/>
          <a:p>
            <a:r>
              <a:rPr lang="ru-RU" sz="2000" dirty="0" smtClean="0"/>
              <a:t>Остеохондроз- это </a:t>
            </a:r>
            <a:r>
              <a:rPr lang="ru-RU" sz="2000" dirty="0"/>
              <a:t>дегенеративное поражение хряща межпозвоночного диска и реактивные изменения со стороны смежных позвонков 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Постоянная </a:t>
            </a:r>
            <a:r>
              <a:rPr lang="ru-RU" sz="2000" dirty="0"/>
              <a:t>механическая нагрузка ,изменения обменных процессов и гидрофильности приводят к дегенеративным изменениям в дисках,самих позвонках и их связочном аппарате</a:t>
            </a:r>
            <a:endParaRPr lang="ru-RU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2665927"/>
            <a:ext cx="9239464" cy="4018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669701"/>
            <a:ext cx="6915955" cy="5507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0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же взаимосвязь вазомоторного ринита с шейным остеохо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дрозом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2" y="1236374"/>
            <a:ext cx="5267623" cy="4275784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5" y="1236374"/>
            <a:ext cx="3232597" cy="4280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560611"/>
            <a:ext cx="9131121" cy="5872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6775"/>
            <a:ext cx="8461420" cy="5600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5623171"/>
          </a:xfrm>
        </p:spPr>
        <p:txBody>
          <a:bodyPr anchor="b" anchorCtr="1">
            <a:norm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661182"/>
            <a:ext cx="8409904" cy="5359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5466</Words>
  <Application>WPS Presentation</Application>
  <PresentationFormat>Widescreen</PresentationFormat>
  <Paragraphs>220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SimSun</vt:lpstr>
      <vt:lpstr>Wingdings</vt:lpstr>
      <vt:lpstr>Wingdings 3</vt:lpstr>
      <vt:lpstr>Arial</vt:lpstr>
      <vt:lpstr>Times New Roman</vt:lpstr>
      <vt:lpstr>Century Gothic</vt:lpstr>
      <vt:lpstr>Microsoft YaHei</vt:lpstr>
      <vt:lpstr>Arial Unicode MS</vt:lpstr>
      <vt:lpstr>Calibri</vt:lpstr>
      <vt:lpstr>Ion</vt:lpstr>
      <vt:lpstr>Федеральное государственное  бюджетное образовательное учреждение высшего образования «Волгоградский государственный  медицинский университет» Министерства здравоохранения Российской Федерации</vt:lpstr>
      <vt:lpstr>Число больных с нарушением носового дыхания увеличивается  с каждым годом ,что связано с различными факторами : ухудшение экологии,стрессовые ситуации,эмоциональные нагрузки и др. Среди множества причин нарушения носового дыхания недостаточно  изучена связь вазомоторного ринита с шейным остеохондрозом. Нередко наличие шейного остеохондроза у больного ускользает от внимания лор-врачей.Иногда симптомы стерты ,незначительны или отсутствуют.</vt:lpstr>
      <vt:lpstr>PowerPoint 演示文稿</vt:lpstr>
      <vt:lpstr>Остеохондроз- это дегенеративное поражение хряща межпозвоночного диска и реактивные изменения со стороны смежных позвонков . Постоянная механическая нагрузка ,изменения обменных процессов и гидрофильности приводят к дегенеративным изменениям в дисках,самих позвонках и их связочном аппарате</vt:lpstr>
      <vt:lpstr>PowerPoint 演示文稿</vt:lpstr>
      <vt:lpstr>Какая же взаимосвязь вазомоторного ринита с шейным остеохондрозом?</vt:lpstr>
      <vt:lpstr>PowerPoint 演示文稿</vt:lpstr>
      <vt:lpstr>PowerPoint 演示文稿</vt:lpstr>
      <vt:lpstr>PowerPoint 演示文稿</vt:lpstr>
      <vt:lpstr>Инервация сегментов и кровоснабжение</vt:lpstr>
      <vt:lpstr>Кровоснабжение спинного мозга </vt:lpstr>
      <vt:lpstr>PowerPoint 演示文稿</vt:lpstr>
      <vt:lpstr>PowerPoint 演示文稿</vt:lpstr>
      <vt:lpstr> Клинические проявления . Диагностика  </vt:lpstr>
      <vt:lpstr>PowerPoint 演示文稿</vt:lpstr>
      <vt:lpstr>PowerPoint 演示文稿</vt:lpstr>
      <vt:lpstr>PowerPoint 演示文稿</vt:lpstr>
      <vt:lpstr>Рентгенологическое исследование шейного отдела позвоночника </vt:lpstr>
      <vt:lpstr>Лечение </vt:lpstr>
      <vt:lpstr>PowerPoint 演示文稿</vt:lpstr>
      <vt:lpstr>Среди субъективных ощущений ,наиболее частыми симптомами являются заложенность носа, головная боль,и боль в области шеи.</vt:lpstr>
      <vt:lpstr>PowerPoint 演示文稿</vt:lpstr>
      <vt:lpstr>PowerPoint 演示文稿</vt:lpstr>
      <vt:lpstr>Использованная литература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 бюджетное образовательное учреждение высшего образования «Волгоградский государственный  медицинский университет» Министерства здравоохранения Российской Федерации</dc:title>
  <dc:creator>Dr.Ольга</dc:creator>
  <cp:lastModifiedBy>ADAM YAWSON ISSAH</cp:lastModifiedBy>
  <cp:revision>70</cp:revision>
  <dcterms:created xsi:type="dcterms:W3CDTF">2021-11-07T09:25:00Z</dcterms:created>
  <dcterms:modified xsi:type="dcterms:W3CDTF">2021-11-11T18:11:35Z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C46E9970624F4781AAA1A6F1E9F32955</vt:lpwstr>
  </property>
  <property fmtid="{D5CDD505-2E9C-101B-9397-08002B2CF9AE}" pid="3" name="KSOProductBuildVer">
    <vt:lpwstr>1033-11.2.0.10351</vt:lpwstr>
  </property>
</Properties>
</file>