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0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2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2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5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6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7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2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9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5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1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2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8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C8AD-B867-49EF-9A83-43385ACAC10A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5643-0744-4D7C-9E9C-E8AD8A36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4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806" y="3611111"/>
            <a:ext cx="11944150" cy="324688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 награжден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МЧС России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содружество во имя спасения» за участие в оказании психологической помощи пострадавшим в результате террористических актов 21.10.2013 г., 29.12.2013 г., 30.12.2013 г. в Волгограде.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награжден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памятным знаком губернатора Волгоградской области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 участие в проведении Чемпионата мира по футболу 2018 года в Волгоградской области».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награжден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почетной грамотой председателя комитета здравоохранения Волгоградской области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многолетний добросовестный труд в системе здравоохранения Волгоградской области.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374" y="317634"/>
            <a:ext cx="11511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Раевский Алексей Анатольевич – кандидат психологических наук, доцент кафедры общей и клинической психологии, практикующий клинический психолог. Неоднократно принимал участие в ликвидации медико-санитарных последствий чрезвычайных ситуаций (ЧС), оказывал экстренную психологическую помощь пострадавшим в ЧС, а также родственникам погибших.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40 научных публикаций, из них: 2 учебных пособия, 2 учебно-методических пособия и 36 научных трудов по научной специальности 5.3.6. Медицинская психология, используемых в образовательном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355647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552450"/>
            <a:ext cx="78962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6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257175"/>
            <a:ext cx="888682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4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" b="2877"/>
          <a:stretch/>
        </p:blipFill>
        <p:spPr>
          <a:xfrm>
            <a:off x="3547546" y="86628"/>
            <a:ext cx="4845683" cy="6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4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40" y="0"/>
            <a:ext cx="985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79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158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LFPO</dc:creator>
  <cp:lastModifiedBy>Учетная запись Майкрософт</cp:lastModifiedBy>
  <cp:revision>7</cp:revision>
  <dcterms:created xsi:type="dcterms:W3CDTF">2025-01-31T11:27:40Z</dcterms:created>
  <dcterms:modified xsi:type="dcterms:W3CDTF">2025-02-28T21:25:38Z</dcterms:modified>
</cp:coreProperties>
</file>